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etotajs" initials="L" lastIdx="2" clrIdx="0">
    <p:extLst>
      <p:ext uri="{19B8F6BF-5375-455C-9EA6-DF929625EA0E}">
        <p15:presenceInfo xmlns:p15="http://schemas.microsoft.com/office/powerpoint/2012/main" userId="Lietotaj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7675" autoAdjust="0"/>
  </p:normalViewPr>
  <p:slideViewPr>
    <p:cSldViewPr snapToGrid="0">
      <p:cViewPr varScale="1">
        <p:scale>
          <a:sx n="106" d="100"/>
          <a:sy n="106" d="100"/>
        </p:scale>
        <p:origin x="173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SVEGO OFFICE" userId="bfba5d3b-d591-4069-bfb1-2712d83b6514" providerId="ADAL" clId="{F7A83D2D-4CFE-4908-AD0A-986AE59F50EE}"/>
    <pc:docChg chg="delSld">
      <pc:chgData name="PROSVEGO OFFICE" userId="bfba5d3b-d591-4069-bfb1-2712d83b6514" providerId="ADAL" clId="{F7A83D2D-4CFE-4908-AD0A-986AE59F50EE}" dt="2025-05-27T18:08:21.387" v="0" actId="47"/>
      <pc:docMkLst>
        <pc:docMk/>
      </pc:docMkLst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139550398" sldId="257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1511343231" sldId="258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1289650711" sldId="260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2145824360" sldId="261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2677779871" sldId="262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1265210849" sldId="263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3948914251" sldId="264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2195092906" sldId="266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2863375570" sldId="267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664587328" sldId="268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4221708552" sldId="269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3390101215" sldId="270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204001061" sldId="271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1811241468" sldId="272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549691890" sldId="273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1455395624" sldId="274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3470668661" sldId="275"/>
        </pc:sldMkLst>
      </pc:sldChg>
      <pc:sldChg chg="del">
        <pc:chgData name="PROSVEGO OFFICE" userId="bfba5d3b-d591-4069-bfb1-2712d83b6514" providerId="ADAL" clId="{F7A83D2D-4CFE-4908-AD0A-986AE59F50EE}" dt="2025-05-27T18:08:21.387" v="0" actId="47"/>
        <pc:sldMkLst>
          <pc:docMk/>
          <pc:sldMk cId="2119711093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058C6-EF28-4203-B08D-419A77D6063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B8C06-ADB0-4618-8563-4804F0E2F96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2901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2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91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02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83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327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122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2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98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30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246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9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27.05.2025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5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54727" y="-1"/>
            <a:ext cx="7151273" cy="117129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sp>
        <p:nvSpPr>
          <p:cNvPr id="25" name="Rectangle 24"/>
          <p:cNvSpPr/>
          <p:nvPr/>
        </p:nvSpPr>
        <p:spPr>
          <a:xfrm>
            <a:off x="2754728" y="6757495"/>
            <a:ext cx="7151272" cy="114153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sp>
        <p:nvSpPr>
          <p:cNvPr id="27" name="TextBox 26"/>
          <p:cNvSpPr txBox="1"/>
          <p:nvPr/>
        </p:nvSpPr>
        <p:spPr>
          <a:xfrm>
            <a:off x="3059182" y="2445156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9182" y="2706652"/>
            <a:ext cx="17108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01.2025.-03.2028.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59182" y="3481001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9182" y="3725931"/>
            <a:ext cx="17108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299 944,00 EUR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63128" y="4174509"/>
            <a:ext cx="188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63124" y="4479889"/>
            <a:ext cx="1735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254 952,38 EUR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3101416" y="4033260"/>
            <a:ext cx="1450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5046" y="5642613"/>
            <a:ext cx="635092" cy="814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2956" y="5453222"/>
            <a:ext cx="1190989" cy="104442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166"/>
          <a:stretch/>
        </p:blipFill>
        <p:spPr>
          <a:xfrm>
            <a:off x="8191180" y="5621887"/>
            <a:ext cx="1417046" cy="83984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59586" y="5593639"/>
            <a:ext cx="1464278" cy="90400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298536" y="818280"/>
            <a:ext cx="43096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EIP darba grupas projekts nozares līmenī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22492" y="2930437"/>
            <a:ext cx="45835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Efektīvāku tauriņziežu audzēšanas tehnoloģijas risinājumu izstrāde, pilnveidošana un inovatīvas termo mehāniskas tauriņziežu tekstūrēšanas pārstrādes iekārtas eksperimentālā izveide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06319" y="2568408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24-00-C0LA1601-000035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22492" y="4524159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27520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1308</TotalTime>
  <Words>52</Words>
  <Application>Microsoft Office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PROSVEGO OFFICE</cp:lastModifiedBy>
  <cp:revision>45</cp:revision>
  <dcterms:created xsi:type="dcterms:W3CDTF">2022-11-23T12:02:04Z</dcterms:created>
  <dcterms:modified xsi:type="dcterms:W3CDTF">2025-05-27T18:08:25Z</dcterms:modified>
</cp:coreProperties>
</file>